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viewProps+xml" PartName="/ppt/viewProps1.xml"/>
  <Override ContentType="application/vnd.openxmlformats-officedocument.presentationml.notesMaster+xml" PartName="/ppt/notesMasters/notesMaster1.xml"/>
  <Override ContentType="application/vnd.openxmlformats-officedocument.presentationml.slide+xml" PartName="/ppt/slides/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46805850" cx="288036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4741">
          <p15:clr>
            <a:srgbClr val="000000"/>
          </p15:clr>
        </p15:guide>
        <p15:guide id="2" pos="9072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4741" orient="horz"/>
        <p:guide pos="90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" Type="http://schemas.openxmlformats.org/officeDocument/2006/relationships/viewProps" Target="viewProps1.xml"/><Relationship Id="rId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3" Type="http://schemas.openxmlformats.org/officeDocument/2006/relationships/presProps" Target="presProps1.xml"/><Relationship Id="rId6" Type="http://schemas.openxmlformats.org/officeDocument/2006/relationships/slide" Target="slides/slide1.xml"/><Relationship Id="rId1" Type="http://schemas.openxmlformats.org/officeDocument/2006/relationships/theme" Target="theme/them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genda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981855" y="38498233"/>
            <a:ext cx="18896100" cy="55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/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úmero grande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981855" y="10065738"/>
            <a:ext cx="26839800" cy="178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325" lIns="469325" spcFirstLastPara="1" rIns="469325" wrap="square" tIns="4693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600"/>
              <a:buNone/>
              <a:defRPr sz="616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981855" y="28685247"/>
            <a:ext cx="26839800" cy="118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indent="-8128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200"/>
              <a:buChar char="●"/>
              <a:defRPr/>
            </a:lvl1pPr>
            <a:lvl2pPr indent="-685800" lvl="1" marL="9144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2pPr>
            <a:lvl3pPr indent="-685800" lvl="2" marL="13716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■"/>
              <a:defRPr/>
            </a:lvl3pPr>
            <a:lvl4pPr indent="-685800" lvl="3" marL="18288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●"/>
              <a:defRPr/>
            </a:lvl4pPr>
            <a:lvl5pPr indent="-685800" lvl="4" marL="22860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5pPr>
            <a:lvl6pPr indent="-685800" lvl="5" marL="27432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■"/>
              <a:defRPr/>
            </a:lvl6pPr>
            <a:lvl7pPr indent="-685800" lvl="6" marL="32004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●"/>
              <a:defRPr/>
            </a:lvl7pPr>
            <a:lvl8pPr indent="-685800" lvl="7" marL="3657600" rtl="0" algn="ctr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8pPr>
            <a:lvl9pPr indent="-685800" lvl="8" marL="4114800" rtl="0" algn="ctr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SzPts val="72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981881" y="6775633"/>
            <a:ext cx="26839800" cy="186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325" lIns="469325" spcFirstLastPara="1" rIns="469325" wrap="square" tIns="4693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981855" y="25790538"/>
            <a:ext cx="26839800" cy="72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 sz="14400"/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e seção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81855" y="19572735"/>
            <a:ext cx="26839800" cy="76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0"/>
              <a:buNone/>
              <a:defRPr sz="18500"/>
            </a:lvl9pPr>
          </a:lstStyle>
          <a:p/>
        </p:txBody>
      </p:sp>
      <p:sp>
        <p:nvSpPr>
          <p:cNvPr id="17" name="Google Shape;17;p4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rpo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81855" y="4049727"/>
            <a:ext cx="26839800" cy="5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981855" y="10487523"/>
            <a:ext cx="26839800" cy="3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indent="-812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200"/>
              <a:buChar char="●"/>
              <a:defRPr/>
            </a:lvl1pPr>
            <a:lvl2pPr indent="-685800" lvl="1" marL="914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2pPr>
            <a:lvl3pPr indent="-685800" lvl="2" marL="1371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■"/>
              <a:defRPr/>
            </a:lvl3pPr>
            <a:lvl4pPr indent="-685800" lvl="3" marL="18288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●"/>
              <a:defRPr/>
            </a:lvl4pPr>
            <a:lvl5pPr indent="-685800" lvl="4" marL="22860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5pPr>
            <a:lvl6pPr indent="-685800" lvl="5" marL="27432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■"/>
              <a:defRPr/>
            </a:lvl6pPr>
            <a:lvl7pPr indent="-685800" lvl="6" marL="3200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●"/>
              <a:defRPr/>
            </a:lvl7pPr>
            <a:lvl8pPr indent="-685800" lvl="7" marL="3657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8pPr>
            <a:lvl9pPr indent="-685800" lvl="8" marL="4114800" rtl="0" algn="l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SzPts val="7200"/>
              <a:buChar char="■"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duas coluna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81855" y="4049727"/>
            <a:ext cx="26839800" cy="5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981855" y="10487523"/>
            <a:ext cx="12599700" cy="3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indent="-685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200"/>
              <a:buChar char="●"/>
              <a:defRPr sz="7200"/>
            </a:lvl1pPr>
            <a:lvl2pPr indent="-622300" lvl="1" marL="914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2pPr>
            <a:lvl3pPr indent="-622300" lvl="2" marL="1371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■"/>
              <a:defRPr sz="6200"/>
            </a:lvl3pPr>
            <a:lvl4pPr indent="-622300" lvl="3" marL="18288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●"/>
              <a:defRPr sz="6200"/>
            </a:lvl4pPr>
            <a:lvl5pPr indent="-622300" lvl="4" marL="22860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5pPr>
            <a:lvl6pPr indent="-622300" lvl="5" marL="27432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■"/>
              <a:defRPr sz="6200"/>
            </a:lvl6pPr>
            <a:lvl7pPr indent="-622300" lvl="6" marL="3200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●"/>
              <a:defRPr sz="6200"/>
            </a:lvl7pPr>
            <a:lvl8pPr indent="-622300" lvl="7" marL="3657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8pPr>
            <a:lvl9pPr indent="-622300" lvl="8" marL="4114800" rtl="0" algn="l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SzPts val="6200"/>
              <a:buChar char="■"/>
              <a:defRPr sz="6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15222060" y="10487523"/>
            <a:ext cx="12599700" cy="3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indent="-685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200"/>
              <a:buChar char="●"/>
              <a:defRPr sz="7200"/>
            </a:lvl1pPr>
            <a:lvl2pPr indent="-622300" lvl="1" marL="914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2pPr>
            <a:lvl3pPr indent="-622300" lvl="2" marL="1371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■"/>
              <a:defRPr sz="6200"/>
            </a:lvl3pPr>
            <a:lvl4pPr indent="-622300" lvl="3" marL="18288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●"/>
              <a:defRPr sz="6200"/>
            </a:lvl4pPr>
            <a:lvl5pPr indent="-622300" lvl="4" marL="22860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5pPr>
            <a:lvl6pPr indent="-622300" lvl="5" marL="27432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■"/>
              <a:defRPr sz="6200"/>
            </a:lvl6pPr>
            <a:lvl7pPr indent="-622300" lvl="6" marL="3200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●"/>
              <a:defRPr sz="6200"/>
            </a:lvl7pPr>
            <a:lvl8pPr indent="-622300" lvl="7" marL="3657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8pPr>
            <a:lvl9pPr indent="-622300" lvl="8" marL="4114800" rtl="0" algn="l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SzPts val="6200"/>
              <a:buChar char="■"/>
              <a:defRPr sz="6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981855" y="4049727"/>
            <a:ext cx="26839800" cy="5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o em uma coluna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981855" y="5055960"/>
            <a:ext cx="8845200" cy="68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325" lIns="469325" spcFirstLastPara="1" rIns="469325" wrap="square" tIns="4693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981855" y="12645360"/>
            <a:ext cx="8845200" cy="28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indent="-622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200"/>
              <a:buChar char="●"/>
              <a:defRPr sz="6200"/>
            </a:lvl1pPr>
            <a:lvl2pPr indent="-622300" lvl="1" marL="914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2pPr>
            <a:lvl3pPr indent="-622300" lvl="2" marL="1371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■"/>
              <a:defRPr sz="6200"/>
            </a:lvl3pPr>
            <a:lvl4pPr indent="-622300" lvl="3" marL="18288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●"/>
              <a:defRPr sz="6200"/>
            </a:lvl4pPr>
            <a:lvl5pPr indent="-622300" lvl="4" marL="22860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5pPr>
            <a:lvl6pPr indent="-622300" lvl="5" marL="27432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■"/>
              <a:defRPr sz="6200"/>
            </a:lvl6pPr>
            <a:lvl7pPr indent="-622300" lvl="6" marL="3200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●"/>
              <a:defRPr sz="6200"/>
            </a:lvl7pPr>
            <a:lvl8pPr indent="-622300" lvl="7" marL="3657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6200"/>
              <a:buChar char="○"/>
              <a:defRPr sz="6200"/>
            </a:lvl8pPr>
            <a:lvl9pPr indent="-622300" lvl="8" marL="4114800" rtl="0" algn="l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SzPts val="6200"/>
              <a:buChar char="■"/>
              <a:defRPr sz="6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nto principal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1544288" y="4096365"/>
            <a:ext cx="20058600" cy="372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/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600"/>
              <a:buNone/>
              <a:defRPr sz="246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descrição de seção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14401800" y="-1137"/>
            <a:ext cx="14401800" cy="4680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836325" y="11221892"/>
            <a:ext cx="12742500" cy="134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69325" lIns="469325" spcFirstLastPara="1" rIns="469325" wrap="square" tIns="4693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0"/>
              <a:buNone/>
              <a:defRPr sz="216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836325" y="25507983"/>
            <a:ext cx="12742500" cy="112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15559425" y="6589083"/>
            <a:ext cx="12086400" cy="3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/>
          <a:lstStyle>
            <a:lvl1pPr indent="-812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200"/>
              <a:buChar char="●"/>
              <a:defRPr/>
            </a:lvl1pPr>
            <a:lvl2pPr indent="-685800" lvl="1" marL="914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2pPr>
            <a:lvl3pPr indent="-685800" lvl="2" marL="1371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■"/>
              <a:defRPr/>
            </a:lvl3pPr>
            <a:lvl4pPr indent="-685800" lvl="3" marL="18288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●"/>
              <a:defRPr/>
            </a:lvl4pPr>
            <a:lvl5pPr indent="-685800" lvl="4" marL="22860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5pPr>
            <a:lvl6pPr indent="-685800" lvl="5" marL="27432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■"/>
              <a:defRPr/>
            </a:lvl6pPr>
            <a:lvl7pPr indent="-685800" lvl="6" marL="32004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●"/>
              <a:defRPr/>
            </a:lvl7pPr>
            <a:lvl8pPr indent="-685800" lvl="7" marL="365760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SzPts val="7200"/>
              <a:buChar char="○"/>
              <a:defRPr/>
            </a:lvl8pPr>
            <a:lvl9pPr indent="-685800" lvl="8" marL="4114800" rtl="0" algn="l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SzPts val="72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2.xml"/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7" Type="http://schemas.openxmlformats.org/officeDocument/2006/relationships/slideLayout" Target="../slideLayouts/slideLayout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81855" y="4049727"/>
            <a:ext cx="26839800" cy="5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0"/>
              <a:buFont typeface="Arial"/>
              <a:buNone/>
              <a:defRPr b="0" i="0" sz="1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81855" y="10487523"/>
            <a:ext cx="26839800" cy="310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9325" lIns="469325" spcFirstLastPara="1" rIns="469325" wrap="square" tIns="469325"/>
          <a:lstStyle>
            <a:lvl1pPr indent="-812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200"/>
              <a:buFont typeface="Arial"/>
              <a:buChar char="●"/>
              <a:defRPr b="0" i="0" sz="9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685800" lvl="1" marL="9144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○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85800" lvl="2" marL="13716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■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85800" lvl="3" marL="18288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●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85800" lvl="4" marL="22860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○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685800" lvl="5" marL="27432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■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685800" lvl="6" marL="32004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●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685800" lvl="7" marL="3657600" marR="0" rtl="0" algn="l">
              <a:lnSpc>
                <a:spcPct val="115000"/>
              </a:lnSpc>
              <a:spcBef>
                <a:spcPts val="820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Char char="○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685800" lvl="8" marL="4114800" marR="0" rtl="0" algn="l">
              <a:lnSpc>
                <a:spcPct val="115000"/>
              </a:lnSpc>
              <a:spcBef>
                <a:spcPts val="8200"/>
              </a:spcBef>
              <a:spcAft>
                <a:spcPts val="8200"/>
              </a:spcAft>
              <a:buClr>
                <a:schemeClr val="dk2"/>
              </a:buClr>
              <a:buSzPts val="7200"/>
              <a:buFont typeface="Arial"/>
              <a:buChar char="■"/>
              <a:defRPr b="0" i="0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6688242" y="42435273"/>
            <a:ext cx="17283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9325" lIns="469325" spcFirstLastPara="1" rIns="469325" wrap="square" tIns="4693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  <a:defRPr b="0" i="0" sz="5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8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20000">
              <a:srgbClr val="FFFFFF"/>
            </a:gs>
            <a:gs pos="82000">
              <a:srgbClr val="F8EEA9"/>
            </a:gs>
            <a:gs pos="99000">
              <a:srgbClr val="F8EEA9"/>
            </a:gs>
            <a:gs pos="100000">
              <a:srgbClr val="FAF3C6"/>
            </a:gs>
          </a:gsLst>
          <a:lin ang="5400012" scaled="0"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 b="4296" l="0" r="0" t="4296"/>
          <a:stretch/>
        </p:blipFill>
        <p:spPr>
          <a:xfrm>
            <a:off x="152400" y="0"/>
            <a:ext cx="28803600" cy="4680585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/>
          <p:nvPr/>
        </p:nvSpPr>
        <p:spPr>
          <a:xfrm>
            <a:off x="751169" y="511706"/>
            <a:ext cx="27701100" cy="2574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Arial"/>
              <a:buNone/>
            </a:pPr>
            <a:r>
              <a:rPr b="1" i="0" lang="pt-BR" sz="13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NOME DA LIGA</a:t>
            </a:r>
            <a:endParaRPr b="1" i="0" sz="1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1"/>
          <p:cNvCxnSpPr/>
          <p:nvPr/>
        </p:nvCxnSpPr>
        <p:spPr>
          <a:xfrm flipH="1">
            <a:off x="14356217" y="6987473"/>
            <a:ext cx="51000" cy="37726800"/>
          </a:xfrm>
          <a:prstGeom prst="straightConnector1">
            <a:avLst/>
          </a:prstGeom>
          <a:noFill/>
          <a:ln cap="flat" cmpd="sng" w="9525">
            <a:solidFill>
              <a:srgbClr val="EDD83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" name="Google Shape;80;p1"/>
          <p:cNvSpPr/>
          <p:nvPr/>
        </p:nvSpPr>
        <p:spPr>
          <a:xfrm>
            <a:off x="9387035" y="3715297"/>
            <a:ext cx="11561100" cy="23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pt-BR" sz="4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Nome do Apresentador</a:t>
            </a:r>
            <a:r>
              <a:rPr b="0" baseline="3000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Ligante 2</a:t>
            </a:r>
            <a:r>
              <a:rPr b="0" baseline="3000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r>
              <a:rPr b="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Ligante 3, Ligante 4, Ligante 5, Orientador</a:t>
            </a:r>
            <a:r>
              <a:rPr b="0" baseline="3000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baseline="3000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b="0" i="0" lang="pt-BR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168" y="3772880"/>
            <a:ext cx="7735843" cy="209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661939" y="2410692"/>
            <a:ext cx="8141661" cy="48213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/>
          <p:nvPr/>
        </p:nvSpPr>
        <p:spPr>
          <a:xfrm>
            <a:off x="1158240" y="7073835"/>
            <a:ext cx="12618600" cy="130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  <a:softEdge rad="254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APRESENTAÇÃO E HISTÓRIA DA LIGA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/>
          <p:nvPr/>
        </p:nvSpPr>
        <p:spPr>
          <a:xfrm>
            <a:off x="15087600" y="7104315"/>
            <a:ext cx="12618600" cy="130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E7A90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  <a:softEdge rad="254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ATIVIDADES DESENVOLVIDAS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14996160" y="8841675"/>
            <a:ext cx="12618600" cy="100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ENSINO</a:t>
            </a:r>
            <a:endParaRPr b="1" i="0" sz="4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4996160" y="25209435"/>
            <a:ext cx="12618600" cy="1003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EXTENSÃO</a:t>
            </a:r>
            <a:endParaRPr b="1" i="0" sz="4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1158260" y="28955879"/>
            <a:ext cx="12618600" cy="130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  <a:softEdge rad="254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PROCESSO SELETIVO </a:t>
            </a:r>
            <a:r>
              <a:rPr b="1" i="0" lang="pt-BR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ꓽ</a:t>
            </a:r>
            <a:r>
              <a:rPr b="1" i="0" lang="pt-BR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COMO ENTRAR?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14965680" y="32859915"/>
            <a:ext cx="12618600" cy="130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E7A90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  <a:softEdge rad="254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COMPLEMENTO (A CRITÉRIO)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899034" y="22058756"/>
            <a:ext cx="23043000" cy="26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9387025" y="16183150"/>
            <a:ext cx="23394300" cy="26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16025" y="34290125"/>
            <a:ext cx="15087600" cy="12332825"/>
          </a:xfrm>
          <a:prstGeom prst="rect">
            <a:avLst/>
          </a:prstGeom>
          <a:noFill/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4473025"/>
            <a:ext cx="15576575" cy="123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5110963" y="-47450"/>
            <a:ext cx="3692625" cy="36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899034" y="22058756"/>
            <a:ext cx="23043000" cy="26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5087600" y="16309272"/>
            <a:ext cx="12618600" cy="100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4965675" y="16309125"/>
            <a:ext cx="12995700" cy="100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</a:pPr>
            <a:r>
              <a:rPr b="1" i="0" lang="pt-BR" sz="49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PESQUISA</a:t>
            </a:r>
            <a:endParaRPr b="1" i="0" sz="49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 flipH="1" rot="-245">
            <a:off x="1158158" y="19452939"/>
            <a:ext cx="12618600" cy="130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ctr" dir="5400000" dist="19050">
              <a:srgbClr val="000000">
                <a:alpha val="62750"/>
              </a:srgbClr>
            </a:outerShdw>
            <a:softEdge rad="2540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OBJETIVOS DA LIGA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